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9CC6"/>
    <a:srgbClr val="10AC12"/>
    <a:srgbClr val="FFC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2232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3636-BA72-1541-AF3A-E9EE2211E1FC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9E6B-6ABC-934A-A877-18461BED24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71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3636-BA72-1541-AF3A-E9EE2211E1FC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9E6B-6ABC-934A-A877-18461BED24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00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3636-BA72-1541-AF3A-E9EE2211E1FC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9E6B-6ABC-934A-A877-18461BED24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18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3636-BA72-1541-AF3A-E9EE2211E1FC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9E6B-6ABC-934A-A877-18461BED24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71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3636-BA72-1541-AF3A-E9EE2211E1FC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9E6B-6ABC-934A-A877-18461BED24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58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3636-BA72-1541-AF3A-E9EE2211E1FC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9E6B-6ABC-934A-A877-18461BED24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2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3636-BA72-1541-AF3A-E9EE2211E1FC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9E6B-6ABC-934A-A877-18461BED24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25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3636-BA72-1541-AF3A-E9EE2211E1FC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9E6B-6ABC-934A-A877-18461BED24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46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3636-BA72-1541-AF3A-E9EE2211E1FC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9E6B-6ABC-934A-A877-18461BED24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25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3636-BA72-1541-AF3A-E9EE2211E1FC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9E6B-6ABC-934A-A877-18461BED24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680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3636-BA72-1541-AF3A-E9EE2211E1FC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9E6B-6ABC-934A-A877-18461BED24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99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E3636-BA72-1541-AF3A-E9EE2211E1FC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79E6B-6ABC-934A-A877-18461BED24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325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Hand1 Kopie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12" b="96769" l="2534" r="97308">
                        <a14:foregroundMark x1="63420" y1="90079" x2="63420" y2="90079"/>
                        <a14:backgroundMark x1="90103" y1="84354" x2="90103" y2="84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67" r="4458" b="4700"/>
          <a:stretch/>
        </p:blipFill>
        <p:spPr>
          <a:xfrm>
            <a:off x="3846672" y="2570719"/>
            <a:ext cx="2234388" cy="290811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242236" y="425914"/>
            <a:ext cx="351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Avenir Next Regular"/>
                <a:cs typeface="Avenir Next Regular"/>
              </a:rPr>
              <a:t>Bedeutung der Finger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143080" y="3864112"/>
            <a:ext cx="2355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CE16"/>
                </a:solidFill>
                <a:latin typeface="Avenir Next Regular"/>
                <a:cs typeface="Avenir Next Regular"/>
              </a:rPr>
              <a:t>Selbstwert, Selbstvertrauen</a:t>
            </a:r>
          </a:p>
          <a:p>
            <a:r>
              <a:rPr lang="de-DE" sz="1200" b="1" dirty="0">
                <a:solidFill>
                  <a:srgbClr val="FFCE16"/>
                </a:solidFill>
                <a:latin typeface="Avenir Next Regular"/>
                <a:cs typeface="Avenir Next Regular"/>
              </a:rPr>
              <a:t>Sorgen, Schüchternheit</a:t>
            </a:r>
          </a:p>
          <a:p>
            <a:r>
              <a:rPr lang="de-DE" sz="1200" b="1" dirty="0">
                <a:solidFill>
                  <a:srgbClr val="FFCE16"/>
                </a:solidFill>
                <a:latin typeface="Avenir Next Regular"/>
                <a:cs typeface="Avenir Next Regular"/>
              </a:rPr>
              <a:t>Einsamkeit</a:t>
            </a:r>
          </a:p>
          <a:p>
            <a:r>
              <a:rPr lang="de-DE" sz="1200" b="1" dirty="0">
                <a:solidFill>
                  <a:srgbClr val="FFCE16"/>
                </a:solidFill>
                <a:latin typeface="Avenir Next Regular"/>
                <a:cs typeface="Avenir Next Regular"/>
              </a:rPr>
              <a:t>Stress, Anspannung</a:t>
            </a:r>
          </a:p>
          <a:p>
            <a:r>
              <a:rPr lang="de-DE" sz="1200" b="1" dirty="0">
                <a:solidFill>
                  <a:srgbClr val="FFCE16"/>
                </a:solidFill>
                <a:latin typeface="Avenir Next Regular"/>
                <a:cs typeface="Avenir Next Regular"/>
              </a:rPr>
              <a:t>In seiner Mitte ruhen</a:t>
            </a:r>
          </a:p>
          <a:p>
            <a:r>
              <a:rPr lang="de-DE" sz="1200" b="1" dirty="0">
                <a:solidFill>
                  <a:srgbClr val="FFCE16"/>
                </a:solidFill>
                <a:latin typeface="Avenir Next Regular"/>
                <a:cs typeface="Avenir Next Regular"/>
              </a:rPr>
              <a:t>Magen 08.00 / Milz 10.00</a:t>
            </a:r>
          </a:p>
          <a:p>
            <a:r>
              <a:rPr lang="de-DE" sz="1200" b="1" dirty="0">
                <a:solidFill>
                  <a:srgbClr val="FFCE16"/>
                </a:solidFill>
                <a:latin typeface="Avenir Next Regular"/>
                <a:cs typeface="Avenir Next Regular"/>
              </a:rPr>
              <a:t>SES 1-4, 1. Tiefe</a:t>
            </a:r>
          </a:p>
          <a:p>
            <a:r>
              <a:rPr lang="de-DE" sz="1200" b="1" dirty="0">
                <a:solidFill>
                  <a:srgbClr val="FFCE16"/>
                </a:solidFill>
                <a:latin typeface="Avenir Next Regular"/>
                <a:cs typeface="Avenir Next Regular"/>
              </a:rPr>
              <a:t>schenkt Vertrauen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813271" y="2279502"/>
            <a:ext cx="1824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3366FF"/>
                </a:solidFill>
                <a:latin typeface="Avenir Next Regular"/>
                <a:cs typeface="Avenir Next Regular"/>
              </a:rPr>
              <a:t>Mut, Beruhigung</a:t>
            </a:r>
          </a:p>
          <a:p>
            <a:r>
              <a:rPr lang="de-DE" sz="1200" b="1" dirty="0">
                <a:solidFill>
                  <a:srgbClr val="3366FF"/>
                </a:solidFill>
                <a:latin typeface="Avenir Next Regular"/>
                <a:cs typeface="Avenir Next Regular"/>
              </a:rPr>
              <a:t>Selbstvertrauen</a:t>
            </a:r>
          </a:p>
          <a:p>
            <a:r>
              <a:rPr lang="de-DE" sz="1200" b="1" dirty="0">
                <a:solidFill>
                  <a:srgbClr val="3366FF"/>
                </a:solidFill>
                <a:latin typeface="Avenir Next Regular"/>
                <a:cs typeface="Avenir Next Regular"/>
              </a:rPr>
              <a:t>Unsicherheit, Angst</a:t>
            </a:r>
          </a:p>
          <a:p>
            <a:r>
              <a:rPr lang="de-DE" sz="1200" b="1" dirty="0">
                <a:solidFill>
                  <a:srgbClr val="3366FF"/>
                </a:solidFill>
                <a:latin typeface="Avenir Next Regular"/>
                <a:cs typeface="Avenir Next Regular"/>
              </a:rPr>
              <a:t>Im Gleichgewicht sein</a:t>
            </a:r>
          </a:p>
          <a:p>
            <a:r>
              <a:rPr lang="de-DE" sz="1200" b="1" dirty="0">
                <a:solidFill>
                  <a:srgbClr val="3366FF"/>
                </a:solidFill>
                <a:latin typeface="Avenir Next Regular"/>
                <a:cs typeface="Avenir Next Regular"/>
              </a:rPr>
              <a:t>Rücken, Verdauung</a:t>
            </a:r>
          </a:p>
          <a:p>
            <a:r>
              <a:rPr lang="de-DE" sz="1200" b="1" dirty="0">
                <a:solidFill>
                  <a:srgbClr val="3366FF"/>
                </a:solidFill>
                <a:latin typeface="Avenir Next Regular"/>
                <a:cs typeface="Avenir Next Regular"/>
              </a:rPr>
              <a:t>Niere 18.00 / Blase 16.00</a:t>
            </a:r>
          </a:p>
          <a:p>
            <a:r>
              <a:rPr lang="de-DE" sz="1200" b="1" dirty="0">
                <a:solidFill>
                  <a:srgbClr val="3366FF"/>
                </a:solidFill>
                <a:latin typeface="Avenir Next Regular"/>
                <a:cs typeface="Avenir Next Regular"/>
              </a:rPr>
              <a:t>SES 23, 4. Tiefe</a:t>
            </a:r>
          </a:p>
          <a:p>
            <a:r>
              <a:rPr lang="de-DE" sz="1200" b="1" dirty="0">
                <a:solidFill>
                  <a:srgbClr val="3366FF"/>
                </a:solidFill>
                <a:latin typeface="Avenir Next Regular"/>
                <a:cs typeface="Avenir Next Regular"/>
              </a:rPr>
              <a:t>schenkt Liebe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866984" y="907612"/>
            <a:ext cx="20917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rgbClr val="10AC12"/>
                </a:solidFill>
                <a:latin typeface="Avenir Next Regular"/>
                <a:cs typeface="Avenir Next Regular"/>
              </a:rPr>
              <a:t>Gelassenheit</a:t>
            </a:r>
          </a:p>
          <a:p>
            <a:pPr algn="ctr"/>
            <a:r>
              <a:rPr lang="de-DE" sz="1200" b="1" dirty="0">
                <a:solidFill>
                  <a:srgbClr val="10AC12"/>
                </a:solidFill>
                <a:latin typeface="Avenir Next Regular"/>
                <a:cs typeface="Avenir Next Regular"/>
              </a:rPr>
              <a:t>Wut, Ärger, Frust</a:t>
            </a:r>
          </a:p>
          <a:p>
            <a:pPr algn="ctr"/>
            <a:r>
              <a:rPr lang="de-DE" sz="1200" b="1" dirty="0">
                <a:solidFill>
                  <a:srgbClr val="10AC12"/>
                </a:solidFill>
                <a:latin typeface="Avenir Next Regular"/>
                <a:cs typeface="Avenir Next Regular"/>
              </a:rPr>
              <a:t>Erschöpfung</a:t>
            </a:r>
          </a:p>
          <a:p>
            <a:pPr algn="ctr"/>
            <a:r>
              <a:rPr lang="de-DE" sz="1200" b="1" dirty="0">
                <a:solidFill>
                  <a:srgbClr val="10AC12"/>
                </a:solidFill>
                <a:latin typeface="Avenir Next Regular"/>
                <a:cs typeface="Avenir Next Regular"/>
              </a:rPr>
              <a:t>Unentschlossenheit</a:t>
            </a:r>
          </a:p>
          <a:p>
            <a:pPr algn="ctr"/>
            <a:r>
              <a:rPr lang="de-DE" sz="1200" b="1" dirty="0">
                <a:solidFill>
                  <a:srgbClr val="10AC12"/>
                </a:solidFill>
                <a:latin typeface="Avenir Next Regular"/>
                <a:cs typeface="Avenir Next Regular"/>
              </a:rPr>
              <a:t>Rhythmus</a:t>
            </a:r>
          </a:p>
          <a:p>
            <a:pPr algn="ctr"/>
            <a:r>
              <a:rPr lang="de-DE" sz="1200" b="1" dirty="0">
                <a:solidFill>
                  <a:srgbClr val="10AC12"/>
                </a:solidFill>
                <a:latin typeface="Avenir Next Regular"/>
                <a:cs typeface="Avenir Next Regular"/>
              </a:rPr>
              <a:t>Schöpferkraft</a:t>
            </a:r>
          </a:p>
          <a:p>
            <a:pPr algn="ctr"/>
            <a:r>
              <a:rPr lang="de-DE" sz="1200" b="1" dirty="0">
                <a:solidFill>
                  <a:srgbClr val="10AC12"/>
                </a:solidFill>
                <a:latin typeface="Avenir Next Regular"/>
                <a:cs typeface="Avenir Next Regular"/>
              </a:rPr>
              <a:t>Leber 02.00 / Galle 24.00</a:t>
            </a:r>
          </a:p>
          <a:p>
            <a:pPr algn="ctr"/>
            <a:r>
              <a:rPr lang="de-DE" sz="1200" b="1" dirty="0">
                <a:solidFill>
                  <a:srgbClr val="10AC12"/>
                </a:solidFill>
                <a:latin typeface="Avenir Next Regular"/>
                <a:cs typeface="Avenir Next Regular"/>
              </a:rPr>
              <a:t>SES 16-22, 3. Tiefe</a:t>
            </a:r>
          </a:p>
          <a:p>
            <a:pPr algn="ctr"/>
            <a:r>
              <a:rPr lang="de-DE" sz="1200" b="1" dirty="0">
                <a:solidFill>
                  <a:srgbClr val="10AC12"/>
                </a:solidFill>
                <a:latin typeface="Avenir Next Regular"/>
                <a:cs typeface="Avenir Next Regular"/>
              </a:rPr>
              <a:t>schenkt innerer Frieden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650114" y="1627277"/>
            <a:ext cx="2347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bg1">
                    <a:lumMod val="50000"/>
                  </a:schemeClr>
                </a:solidFill>
                <a:latin typeface="Avenir Next Regular"/>
                <a:cs typeface="Avenir Next Regular"/>
              </a:rPr>
              <a:t>Traurig, Trost, Kummer</a:t>
            </a:r>
          </a:p>
          <a:p>
            <a:r>
              <a:rPr lang="de-DE" sz="1200" b="1" dirty="0">
                <a:solidFill>
                  <a:schemeClr val="bg1">
                    <a:lumMod val="50000"/>
                  </a:schemeClr>
                </a:solidFill>
                <a:latin typeface="Avenir Next Regular"/>
                <a:cs typeface="Avenir Next Regular"/>
              </a:rPr>
              <a:t>Schenkt gute Laune</a:t>
            </a:r>
          </a:p>
          <a:p>
            <a:r>
              <a:rPr lang="de-DE" sz="1200" b="1" dirty="0">
                <a:solidFill>
                  <a:schemeClr val="bg1">
                    <a:lumMod val="50000"/>
                  </a:schemeClr>
                </a:solidFill>
                <a:latin typeface="Avenir Next Regular"/>
                <a:cs typeface="Avenir Next Regular"/>
              </a:rPr>
              <a:t>Freundschaft</a:t>
            </a:r>
          </a:p>
          <a:p>
            <a:r>
              <a:rPr lang="de-DE" sz="1200" b="1" dirty="0">
                <a:solidFill>
                  <a:schemeClr val="bg1">
                    <a:lumMod val="50000"/>
                  </a:schemeClr>
                </a:solidFill>
                <a:latin typeface="Avenir Next Regular"/>
                <a:cs typeface="Avenir Next Regular"/>
              </a:rPr>
              <a:t>Loslassen, Neubeginn</a:t>
            </a:r>
          </a:p>
          <a:p>
            <a:r>
              <a:rPr lang="de-DE" sz="1200" b="1" dirty="0">
                <a:solidFill>
                  <a:schemeClr val="bg1">
                    <a:lumMod val="50000"/>
                  </a:schemeClr>
                </a:solidFill>
                <a:latin typeface="Avenir Next Regular"/>
                <a:cs typeface="Avenir Next Regular"/>
              </a:rPr>
              <a:t>Gesunder Menschenverstand</a:t>
            </a:r>
          </a:p>
          <a:p>
            <a:r>
              <a:rPr lang="de-DE" sz="1200" b="1" dirty="0">
                <a:solidFill>
                  <a:schemeClr val="bg1">
                    <a:lumMod val="50000"/>
                  </a:schemeClr>
                </a:solidFill>
                <a:latin typeface="Avenir Next Regular"/>
                <a:cs typeface="Avenir Next Regular"/>
              </a:rPr>
              <a:t>Lunge 04.00 / Dickdarm 06.00</a:t>
            </a:r>
          </a:p>
          <a:p>
            <a:r>
              <a:rPr lang="de-DE" sz="1200" b="1" dirty="0">
                <a:solidFill>
                  <a:schemeClr val="bg1">
                    <a:lumMod val="50000"/>
                  </a:schemeClr>
                </a:solidFill>
                <a:latin typeface="Avenir Next Regular"/>
                <a:cs typeface="Avenir Next Regular"/>
              </a:rPr>
              <a:t>SES 5-15, 2. Tiefe</a:t>
            </a:r>
          </a:p>
          <a:p>
            <a:r>
              <a:rPr lang="de-DE" sz="1200" b="1" dirty="0">
                <a:solidFill>
                  <a:schemeClr val="bg1">
                    <a:lumMod val="50000"/>
                  </a:schemeClr>
                </a:solidFill>
                <a:latin typeface="Avenir Next Regular"/>
                <a:cs typeface="Avenir Next Regular"/>
              </a:rPr>
              <a:t>schenkt Freude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081060" y="3147614"/>
            <a:ext cx="2300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6600"/>
                </a:solidFill>
                <a:latin typeface="Avenir Next Regular"/>
                <a:cs typeface="Avenir Next Regular"/>
              </a:rPr>
              <a:t>Angepasst sein</a:t>
            </a:r>
          </a:p>
          <a:p>
            <a:r>
              <a:rPr lang="de-DE" sz="1200" b="1" dirty="0">
                <a:solidFill>
                  <a:srgbClr val="FF6600"/>
                </a:solidFill>
                <a:latin typeface="Avenir Next Regular"/>
                <a:cs typeface="Avenir Next Regular"/>
              </a:rPr>
              <a:t>Überforderung</a:t>
            </a:r>
          </a:p>
          <a:p>
            <a:r>
              <a:rPr lang="de-DE" sz="1200" b="1" dirty="0">
                <a:solidFill>
                  <a:srgbClr val="FF6600"/>
                </a:solidFill>
                <a:latin typeface="Avenir Next Regular"/>
                <a:cs typeface="Avenir Next Regular"/>
              </a:rPr>
              <a:t>Übertreibung</a:t>
            </a:r>
          </a:p>
          <a:p>
            <a:r>
              <a:rPr lang="de-DE" sz="1200" b="1" dirty="0">
                <a:solidFill>
                  <a:srgbClr val="FF6600"/>
                </a:solidFill>
                <a:latin typeface="Avenir Next Regular"/>
                <a:cs typeface="Avenir Next Regular"/>
              </a:rPr>
              <a:t>Konzentration</a:t>
            </a:r>
          </a:p>
          <a:p>
            <a:r>
              <a:rPr lang="de-DE" sz="1200" b="1" dirty="0">
                <a:solidFill>
                  <a:srgbClr val="FF6600"/>
                </a:solidFill>
                <a:latin typeface="Avenir Next Regular"/>
                <a:cs typeface="Avenir Next Regular"/>
              </a:rPr>
              <a:t>Kraft, Wohlgefühl</a:t>
            </a:r>
          </a:p>
          <a:p>
            <a:r>
              <a:rPr lang="de-DE" sz="1200" b="1" dirty="0">
                <a:solidFill>
                  <a:srgbClr val="FF6600"/>
                </a:solidFill>
                <a:latin typeface="Avenir Next Regular"/>
                <a:cs typeface="Avenir Next Regular"/>
              </a:rPr>
              <a:t>Lebenskraft, Freude</a:t>
            </a:r>
          </a:p>
          <a:p>
            <a:r>
              <a:rPr lang="de-DE" sz="1200" b="1" dirty="0">
                <a:solidFill>
                  <a:srgbClr val="FF6600"/>
                </a:solidFill>
                <a:latin typeface="Avenir Next Regular"/>
                <a:cs typeface="Avenir Next Regular"/>
              </a:rPr>
              <a:t>Positiv sein</a:t>
            </a:r>
          </a:p>
          <a:p>
            <a:r>
              <a:rPr lang="de-DE" sz="1200" b="1" dirty="0">
                <a:solidFill>
                  <a:srgbClr val="FF6600"/>
                </a:solidFill>
                <a:latin typeface="Avenir Next Regular"/>
                <a:cs typeface="Avenir Next Regular"/>
              </a:rPr>
              <a:t>Herz 12.00 / Dünndarm 14.00</a:t>
            </a:r>
          </a:p>
          <a:p>
            <a:r>
              <a:rPr lang="de-DE" sz="1200" b="1" dirty="0">
                <a:solidFill>
                  <a:srgbClr val="FF6600"/>
                </a:solidFill>
                <a:latin typeface="Avenir Next Regular"/>
                <a:cs typeface="Avenir Next Regular"/>
              </a:rPr>
              <a:t>SES 24-26, 5. Tiefe</a:t>
            </a:r>
          </a:p>
          <a:p>
            <a:r>
              <a:rPr lang="de-DE" sz="1200" b="1" dirty="0">
                <a:solidFill>
                  <a:srgbClr val="FF6600"/>
                </a:solidFill>
                <a:latin typeface="Avenir Next Regular"/>
                <a:cs typeface="Avenir Next Regular"/>
              </a:rPr>
              <a:t>schenkt Mühelosigkeit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989295" y="5617882"/>
            <a:ext cx="2569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rgbClr val="E99CC6"/>
                </a:solidFill>
                <a:latin typeface="Avenir Next Regular"/>
                <a:cs typeface="Avenir Next Regular"/>
              </a:rPr>
              <a:t>Zentrum / Ur-/Vertrauen</a:t>
            </a:r>
          </a:p>
          <a:p>
            <a:pPr algn="ctr"/>
            <a:r>
              <a:rPr lang="de-DE" sz="1200" b="1" dirty="0">
                <a:solidFill>
                  <a:srgbClr val="E99CC6"/>
                </a:solidFill>
                <a:latin typeface="Avenir Next Regular"/>
                <a:cs typeface="Avenir Next Regular"/>
              </a:rPr>
              <a:t>alle Aspekte des Lebens</a:t>
            </a:r>
          </a:p>
          <a:p>
            <a:pPr algn="ctr"/>
            <a:r>
              <a:rPr lang="de-DE" sz="1200" b="1" dirty="0">
                <a:solidFill>
                  <a:srgbClr val="E99CC6"/>
                </a:solidFill>
                <a:latin typeface="Avenir Next Regular"/>
                <a:cs typeface="Avenir Next Regular"/>
              </a:rPr>
              <a:t>spendet Energie</a:t>
            </a:r>
          </a:p>
          <a:p>
            <a:pPr algn="ctr"/>
            <a:r>
              <a:rPr lang="de-DE" sz="1200" b="1" dirty="0">
                <a:solidFill>
                  <a:srgbClr val="E99CC6"/>
                </a:solidFill>
                <a:latin typeface="Avenir Next Regular"/>
                <a:cs typeface="Avenir Next Regular"/>
              </a:rPr>
              <a:t>Zwerchfell 20.00 / Nabel 22.00</a:t>
            </a:r>
          </a:p>
          <a:p>
            <a:pPr algn="ctr"/>
            <a:r>
              <a:rPr lang="de-DE" sz="1200" b="1" dirty="0">
                <a:solidFill>
                  <a:srgbClr val="E99CC6"/>
                </a:solidFill>
                <a:latin typeface="Avenir Next Regular"/>
                <a:cs typeface="Avenir Next Regular"/>
              </a:rPr>
              <a:t>alle SES, 6. Tiefe</a:t>
            </a:r>
          </a:p>
          <a:p>
            <a:pPr algn="ctr"/>
            <a:r>
              <a:rPr lang="de-DE" sz="1200" b="1">
                <a:solidFill>
                  <a:srgbClr val="E99CC6"/>
                </a:solidFill>
                <a:latin typeface="Avenir Next Regular"/>
                <a:cs typeface="Avenir Next Regular"/>
              </a:rPr>
              <a:t>schenkt Harmonie</a:t>
            </a:r>
            <a:endParaRPr lang="de-DE" sz="1200" b="1" dirty="0">
              <a:solidFill>
                <a:srgbClr val="E99CC6"/>
              </a:solidFill>
              <a:latin typeface="Avenir Next Regular"/>
              <a:cs typeface="Avenir Next Regular"/>
            </a:endParaRPr>
          </a:p>
        </p:txBody>
      </p:sp>
      <p:pic>
        <p:nvPicPr>
          <p:cNvPr id="19" name="Grafi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11" y="403496"/>
            <a:ext cx="418316" cy="426616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194234" y="830112"/>
            <a:ext cx="343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latin typeface="Avenir Next Regular"/>
                <a:cs typeface="Avenir Next Regular"/>
              </a:rPr>
              <a:t>Eliane Wenger</a:t>
            </a:r>
          </a:p>
          <a:p>
            <a:pPr algn="ctr"/>
            <a:r>
              <a:rPr lang="de-DE" sz="900" dirty="0">
                <a:latin typeface="Avenir Next Regular"/>
                <a:cs typeface="Avenir Next Regular"/>
              </a:rPr>
              <a:t>Praxis für Gesundheit und Wohlbefinden</a:t>
            </a:r>
          </a:p>
          <a:p>
            <a:pPr algn="ctr"/>
            <a:r>
              <a:rPr lang="de-DE" sz="900" dirty="0">
                <a:latin typeface="Avenir Next Regular"/>
                <a:cs typeface="Avenir Next Regular"/>
              </a:rPr>
              <a:t>Obere Zollgasse 10a, 3072 Ostermundigen</a:t>
            </a:r>
          </a:p>
          <a:p>
            <a:pPr algn="ctr"/>
            <a:r>
              <a:rPr lang="de-DE" sz="900" dirty="0">
                <a:latin typeface="Avenir Next Regular"/>
                <a:cs typeface="Avenir Next Regular"/>
              </a:rPr>
              <a:t>079 285 79 68 info@eliane-wenger.ch </a:t>
            </a:r>
            <a:r>
              <a:rPr lang="de-DE" sz="900" dirty="0" err="1">
                <a:latin typeface="Avenir Next Regular"/>
                <a:cs typeface="Avenir Next Regular"/>
              </a:rPr>
              <a:t>www.eliane-wenger.ch</a:t>
            </a:r>
            <a:endParaRPr lang="de-DE" sz="9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75329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A4-Papier (210 x 297 mm)</PresentationFormat>
  <Paragraphs>54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Avenir Next Regular</vt:lpstr>
      <vt:lpstr>Calibri</vt:lpstr>
      <vt:lpstr>Office-Design</vt:lpstr>
      <vt:lpstr>PowerPoint-Präsentation</vt:lpstr>
    </vt:vector>
  </TitlesOfParts>
  <Company>Swiss Beach Soccer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Reto Wenger</dc:creator>
  <cp:lastModifiedBy>Nadine Meister</cp:lastModifiedBy>
  <cp:revision>22</cp:revision>
  <dcterms:created xsi:type="dcterms:W3CDTF">2019-01-28T12:59:54Z</dcterms:created>
  <dcterms:modified xsi:type="dcterms:W3CDTF">2025-03-11T11:48:12Z</dcterms:modified>
</cp:coreProperties>
</file>